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62" r:id="rId4"/>
    <p:sldId id="264" r:id="rId5"/>
    <p:sldId id="258" r:id="rId6"/>
    <p:sldId id="29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0A6928-A9FB-97A7-F5B1-7ACB670BA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BB7212F-5909-5D7D-5A80-187664C45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A4FAE0-9254-6705-583C-F5C5AFA6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28C2C7D-C909-2C76-A94D-48DF5D2DB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A4C4ED4-1E80-C0FC-80A4-708306AD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25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9A6633-A37D-8ADD-62D7-46D9221F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61904EF-E27C-1F59-8E32-C7E6C33CA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3ACABE-4BAC-7476-E6BB-AD27EF77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9885D9A-A6BD-B029-0A3E-66929C42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E2BCD60-E1AF-6162-643C-85922165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3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93DF0F5-53FB-F7DE-C7DB-7DFEDC7B4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B370F9C-26C7-0387-74F0-1FB0B9563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E9BE91-1011-D4C3-A2D6-0118CCB2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11B8F09-38E2-E3F1-4C2F-315EDB31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A53B3F7-D327-D90C-9B36-235CD012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70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DBF277-8913-6BBC-B9E3-DFC3332C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3A801B-1E12-8512-E825-F663306AD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C86FD4-316A-A116-0739-ECE5CB6D0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81131C-8EE4-A72D-8E06-A1CD1562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D87682-A628-AE66-DFB1-376E5450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65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EE4B20-FF53-9A6A-BFB2-1E9A88F9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E77B46-CFB2-546C-D051-88058D882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02B123-8EB2-BD8A-E504-795AC4C6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D152F4-E701-B0BA-52D9-633BABDD0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66D2F2-2407-E5C5-7DCF-45AEA791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098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CD19F-0EE0-3392-8E4A-CCF76C6E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D6D3D1-6E44-D387-E432-2C2365221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F2DD406-7B91-8F39-76D7-2EF0D2C80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F47B3CE-FDEA-DDB5-734D-9DC116DC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D81EBE-7033-8AD3-655E-ABE35E59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2721BDE-4F99-2AD7-34F0-400A02A7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90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C1FC85-DDE6-7A69-C4E0-7A069260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C46F8D2-A6F8-B5BE-D864-8B5D89FBF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750DA60-0C0E-00E4-3209-C5E0A237A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7A4BAE8-D9BB-797C-3BAE-4ECAFC53F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2410853-58C5-3B9E-924A-23E887792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A6496B2-CE88-42EB-B598-2ADDA0CC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1E34EBB-BC7A-202C-DC98-671B60FA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363F3FD-4F82-8BEA-CC85-E883997F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01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B6AD25-60B3-3D21-CFBD-9E6DAE3E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781CBED-4527-21AE-A226-4B8300DB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4794413-681D-7204-E2A4-E082DEEC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B57DCC9-6F01-7A40-4A23-E4A3BE61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23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7C1EE61-23CC-66E3-DCF2-B9FCC0AB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DF9D185-DDF6-637F-C0C5-06566205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B14D637-9556-8A4C-4070-87B4EB14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827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177E9D-8340-6675-9083-0E20A43D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CB22A6-1AF5-F74A-64E4-BB655B26A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F43936-69EE-D308-43C2-DD078C249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6DBDDA0-3A8C-3810-5F12-F8FD1CDA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ED9E62-68EC-69E5-B370-B776CF83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2D24AA6-4FBD-C165-BE56-5FB4A0D4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38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5913C-C44E-CCAE-BFA6-F66C9641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017E8D6-E94B-16B6-792B-98D8EB3D8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CB3CCB6-BB1B-182E-C0F2-F9B9444F3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89F3F23-AE39-2897-A2C6-835E24DC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AF85443-11C6-D3E3-87FB-3547A8FD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9288EC5-7F61-C265-1B59-494CBF5F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576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A4FC312-A267-15DA-4FBC-45F69ADB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AAB37CA-6C29-11CF-4A54-D8B2F0B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552400-B50E-F136-E875-3FA2D8B7D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B51E-9C94-468C-995B-E54B2450B56F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5DA2170-D40E-E16A-2A7E-F01249A67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7BB23B-02F4-A011-FB6C-DA0644892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EC77A-6007-44CA-A155-34D9DD3CA4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700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9A0132-B758-42FF-01AC-E9A71EFD9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22 Old 0926 Foto </a:t>
            </a:r>
            <a:r>
              <a:rPr lang="nb-NO" dirty="0" err="1"/>
              <a:t>Stolh</a:t>
            </a:r>
            <a:r>
              <a:rPr lang="nb-NO" dirty="0"/>
              <a:t>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92B3086-AD9B-647B-8FB7-1E0BE24DC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av CMC Partners</a:t>
            </a:r>
          </a:p>
        </p:txBody>
      </p:sp>
    </p:spTree>
    <p:extLst>
      <p:ext uri="{BB962C8B-B14F-4D97-AF65-F5344CB8AC3E}">
        <p14:creationId xmlns:p14="http://schemas.microsoft.com/office/powerpoint/2010/main" val="113489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5">
            <a:extLst>
              <a:ext uri="{FF2B5EF4-FFF2-40B4-BE49-F238E27FC236}">
                <a16:creationId xmlns:a16="http://schemas.microsoft.com/office/drawing/2014/main" id="{58C58636-0CA5-6CDF-4B90-CBBE58F9A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0"/>
            <a:ext cx="636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26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6">
            <a:extLst>
              <a:ext uri="{FF2B5EF4-FFF2-40B4-BE49-F238E27FC236}">
                <a16:creationId xmlns:a16="http://schemas.microsoft.com/office/drawing/2014/main" id="{EBEAFA57-966E-F1B0-C644-EADAF07DE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0"/>
            <a:ext cx="635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8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1">
            <a:extLst>
              <a:ext uri="{FF2B5EF4-FFF2-40B4-BE49-F238E27FC236}">
                <a16:creationId xmlns:a16="http://schemas.microsoft.com/office/drawing/2014/main" id="{217E7B9B-EA0A-F312-3367-C8372A825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2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3">
            <a:extLst>
              <a:ext uri="{FF2B5EF4-FFF2-40B4-BE49-F238E27FC236}">
                <a16:creationId xmlns:a16="http://schemas.microsoft.com/office/drawing/2014/main" id="{4F89E2B2-767A-3EB2-9459-64F676E6E2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3825" y="0"/>
            <a:ext cx="432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7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4">
            <a:extLst>
              <a:ext uri="{FF2B5EF4-FFF2-40B4-BE49-F238E27FC236}">
                <a16:creationId xmlns:a16="http://schemas.microsoft.com/office/drawing/2014/main" id="{1DA646C4-E759-E6AB-41A6-8036497702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0038" y="0"/>
            <a:ext cx="3970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1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8_7">
            <a:extLst>
              <a:ext uri="{FF2B5EF4-FFF2-40B4-BE49-F238E27FC236}">
                <a16:creationId xmlns:a16="http://schemas.microsoft.com/office/drawing/2014/main" id="{6A46F182-1276-5543-5B6E-7A245AA408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2888" y="0"/>
            <a:ext cx="408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1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FFf-100299_0003 Stolh Bryllaup">
            <a:extLst>
              <a:ext uri="{FF2B5EF4-FFF2-40B4-BE49-F238E27FC236}">
                <a16:creationId xmlns:a16="http://schemas.microsoft.com/office/drawing/2014/main" id="{DBA188D1-0F01-66C3-D180-4715574E4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8" y="0"/>
            <a:ext cx="981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1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FFf-100299_0042 Stolh Brygger Byved ">
            <a:extLst>
              <a:ext uri="{FF2B5EF4-FFF2-40B4-BE49-F238E27FC236}">
                <a16:creationId xmlns:a16="http://schemas.microsoft.com/office/drawing/2014/main" id="{25EC96E9-1671-B38C-4615-6432D8ADD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0"/>
            <a:ext cx="1134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2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FFf-100299_0863 Stolh Picnic Solstrand">
            <a:extLst>
              <a:ext uri="{FF2B5EF4-FFF2-40B4-BE49-F238E27FC236}">
                <a16:creationId xmlns:a16="http://schemas.microsoft.com/office/drawing/2014/main" id="{DC1EC3F9-5BBE-49E4-47A0-A8C212B62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4)">
            <a:extLst>
              <a:ext uri="{FF2B5EF4-FFF2-40B4-BE49-F238E27FC236}">
                <a16:creationId xmlns:a16="http://schemas.microsoft.com/office/drawing/2014/main" id="{F7160119-D651-41F5-B9A8-4A5D20C17E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0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5-26-2022 10.16_2">
            <a:extLst>
              <a:ext uri="{FF2B5EF4-FFF2-40B4-BE49-F238E27FC236}">
                <a16:creationId xmlns:a16="http://schemas.microsoft.com/office/drawing/2014/main" id="{188DA1E3-3219-B11B-8460-3F985F663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9163" y="0"/>
            <a:ext cx="527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03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5)">
            <a:extLst>
              <a:ext uri="{FF2B5EF4-FFF2-40B4-BE49-F238E27FC236}">
                <a16:creationId xmlns:a16="http://schemas.microsoft.com/office/drawing/2014/main" id="{5356F98C-1F61-4AFD-146A-3B69CE59B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8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6)">
            <a:extLst>
              <a:ext uri="{FF2B5EF4-FFF2-40B4-BE49-F238E27FC236}">
                <a16:creationId xmlns:a16="http://schemas.microsoft.com/office/drawing/2014/main" id="{AAB9B254-D421-0E9F-7BDA-44A55AC107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7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7)">
            <a:extLst>
              <a:ext uri="{FF2B5EF4-FFF2-40B4-BE49-F238E27FC236}">
                <a16:creationId xmlns:a16="http://schemas.microsoft.com/office/drawing/2014/main" id="{25A13F50-8B5D-F224-3DF0-9D99C31DD8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8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ann_20220526 (8)">
            <a:extLst>
              <a:ext uri="{FF2B5EF4-FFF2-40B4-BE49-F238E27FC236}">
                <a16:creationId xmlns:a16="http://schemas.microsoft.com/office/drawing/2014/main" id="{EC7A6852-6654-A36A-9573-42E1C10032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8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1914 img586 Stølaholmen  Foto Wilse ">
            <a:extLst>
              <a:ext uri="{FF2B5EF4-FFF2-40B4-BE49-F238E27FC236}">
                <a16:creationId xmlns:a16="http://schemas.microsoft.com/office/drawing/2014/main" id="{832BE3B6-4867-99BB-FB8E-84AC013881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8" y="0"/>
            <a:ext cx="766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8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1917 img845 Stolh Oygard byved ">
            <a:extLst>
              <a:ext uri="{FF2B5EF4-FFF2-40B4-BE49-F238E27FC236}">
                <a16:creationId xmlns:a16="http://schemas.microsoft.com/office/drawing/2014/main" id="{EE60A53F-97DC-318C-1E49-5C8BC0E10C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0"/>
            <a:ext cx="9478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2">
            <a:extLst>
              <a:ext uri="{FF2B5EF4-FFF2-40B4-BE49-F238E27FC236}">
                <a16:creationId xmlns:a16="http://schemas.microsoft.com/office/drawing/2014/main" id="{1BA94DCD-BAD3-2463-38DC-47C12160C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4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5-26-2022 10.16_3">
            <a:extLst>
              <a:ext uri="{FF2B5EF4-FFF2-40B4-BE49-F238E27FC236}">
                <a16:creationId xmlns:a16="http://schemas.microsoft.com/office/drawing/2014/main" id="{8E794976-E17A-26F4-AF54-3950327B8B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3513" y="0"/>
            <a:ext cx="4243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1">
            <a:extLst>
              <a:ext uri="{FF2B5EF4-FFF2-40B4-BE49-F238E27FC236}">
                <a16:creationId xmlns:a16="http://schemas.microsoft.com/office/drawing/2014/main" id="{C912BAD1-92A5-79B8-5755-4D2FB8E54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4313" y="0"/>
            <a:ext cx="668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5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2">
            <a:extLst>
              <a:ext uri="{FF2B5EF4-FFF2-40B4-BE49-F238E27FC236}">
                <a16:creationId xmlns:a16="http://schemas.microsoft.com/office/drawing/2014/main" id="{DDC7D53E-D144-D4CB-AF66-891B70BC6C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768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6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CamScanner 06-14-2022 16.11_3">
            <a:extLst>
              <a:ext uri="{FF2B5EF4-FFF2-40B4-BE49-F238E27FC236}">
                <a16:creationId xmlns:a16="http://schemas.microsoft.com/office/drawing/2014/main" id="{FE77C526-B638-A586-BF80-701127492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8" y="0"/>
            <a:ext cx="211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2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</Words>
  <Application>Microsoft Office PowerPoint</Application>
  <PresentationFormat>Widescreen</PresentationFormat>
  <Paragraphs>2</Paragraphs>
  <Slides>23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22 Old 0926 Foto Stolh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220926 Foto Stolh</dc:title>
  <dc:creator>CMC Partners</dc:creator>
  <cp:lastModifiedBy>CMC Partners</cp:lastModifiedBy>
  <cp:revision>10</cp:revision>
  <dcterms:created xsi:type="dcterms:W3CDTF">2022-09-25T22:49:23Z</dcterms:created>
  <dcterms:modified xsi:type="dcterms:W3CDTF">2022-09-25T23:44:19Z</dcterms:modified>
</cp:coreProperties>
</file>